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99" r:id="rId20"/>
    <p:sldId id="272" r:id="rId21"/>
    <p:sldId id="273" r:id="rId22"/>
    <p:sldId id="274" r:id="rId23"/>
    <p:sldId id="275" r:id="rId24"/>
    <p:sldId id="276" r:id="rId25"/>
    <p:sldId id="282" r:id="rId26"/>
    <p:sldId id="283" r:id="rId27"/>
    <p:sldId id="284" r:id="rId28"/>
    <p:sldId id="285" r:id="rId29"/>
    <p:sldId id="286" r:id="rId30"/>
    <p:sldId id="287" r:id="rId31"/>
    <p:sldId id="298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77" r:id="rId43"/>
    <p:sldId id="278" r:id="rId44"/>
    <p:sldId id="279" r:id="rId45"/>
    <p:sldId id="280" r:id="rId46"/>
    <p:sldId id="281" r:id="rId4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08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8178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63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623D6-63D7-492D-A64F-EA68276F7FBE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CCA4A-4E0D-45A5-B552-726B7F22B6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2352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71F85-689A-46A3-BA10-B7F2740B4120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D594E-254E-4647-91E0-A2D0E7E592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6457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E21B7-16DE-4681-8650-6FE5FC9C5915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4AFDE-6F28-4301-8DE9-2992A417FB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0289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6241F-EF76-4FE0-950E-4BC33C754079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3D1DE-E500-4404-B3FB-A7CA3A6829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6938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B9509-CBE7-4FD3-957F-43043C681B0F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8E2AD-2D35-4564-8B0B-1D716C5288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86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A2E3F-86FA-44BE-9F59-3E4C690CEA2C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7A6D2-E2AD-4597-A390-0328A3F04D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1101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EEECE-3922-4418-8DD4-61377AD79A1D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FDD63-AD16-4D73-97EC-851F92D45E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3361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37D67-FD02-450C-87D5-44DCEE27975D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06C6F-3696-44EB-91AF-C0A8D5F8DF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352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620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BEE10-E895-4D61-8D1A-AA8301E16213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420C-68F9-494E-8856-62E5302282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9757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652BA-B810-487C-A595-10C3FADBEB86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3D485-7B81-46DB-8AA3-7B37689FD5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4488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C4209-B589-4E90-B4FC-9F07E05343F1}" type="datetimeFigureOut">
              <a:rPr lang="en-US" altLang="zh-TW"/>
              <a:pPr>
                <a:defRPr/>
              </a:pPr>
              <a:t>11/30/2017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45CA-E94C-4639-86D6-04181E2FC5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6452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33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80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14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13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81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51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0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8457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95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67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11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64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F159-6A60-48D2-8134-880ED2886841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EE184-0B41-4FAC-A16D-750E641AE3D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389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B91F1-20FE-4129-8829-8D55EC7BEBF8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2C77F-82DB-44F1-B6F3-3E1D43A889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8568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03DF3-3011-4375-8D38-26C31CAB6A3F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9C57-DC58-4E94-8D57-9918B4699F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823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57397-09EB-4261-BCF4-D7C0FCFD460D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D3409-8BFA-45B8-8FDC-C98BF45047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447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49F32-13D2-45AF-A80C-CD4E71909A45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70795-97C0-4B6C-943E-EBA621F0FB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297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9EF35-3092-4855-B083-1B6711C04224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3374C-CFF4-4158-ACBA-6BAA0BE464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882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156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69FA4-1AAF-4140-A7D1-B72AF3BBC21D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FA93-96FD-4AAB-8584-67D9A657619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531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ADCD-5C92-4255-B300-A99FECF24812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B8244-1DA3-4B9D-8C5E-6D1BDD4C9A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09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86AD5-8219-4233-80C5-3E34935FDEC0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31A5A-7242-4867-B312-7D42DF1FAC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136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527E3-CEF0-4FC2-BAFD-56927AE6C28A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00A59-7CE4-4999-84B2-B326249BE6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6426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2CE0A-C05D-49AF-AE56-71ADB412906F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6ABF4-3BDA-44E0-A4CD-ECC4941C80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3060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D7E9-3A97-479E-B7EC-FE8E460972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92067-9812-4E55-8467-60AFBC20F37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8943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1A21-4F67-4D34-A306-4099C95A7BE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1B5F3-9A35-4DCA-A4D2-68CFC41555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23459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D8C9E-7AD1-42E5-8C5C-13380344BE0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49324-6E18-4C87-A495-7F9C75A7D33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8736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8051-9663-441D-A4A1-617A207235D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551DA-A24A-4C98-A9D0-9F845818670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667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E405-8242-4501-A51E-B08DE67E5F9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C2EFF-2C86-4BC5-A3FF-A8925E4E20F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533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355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B99F5-CB57-46FF-B9DD-555BE0DACE5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79BF-D0E8-4790-927A-6D5A5253896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2712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32221-067F-42EF-BDE0-A12A13BFB1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17D04-4DD1-4934-8B37-A5F436DD6F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578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6EE7-1C6B-4393-BA5F-003BEB48D14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A4C8A-177E-4C0C-9919-EE1FAFA1711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492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AB73-3373-4C01-A5E8-A5198DE8673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2F56-3FE1-4A28-A28A-B9D50523078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7632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C32D6-AC69-4824-98F3-47DE5D550DE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BCE65-D623-4103-A1A4-DEAEBF3DDF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3257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C6CFC-7239-4BC4-B623-25690E949D9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7B13C-7433-45F7-A163-3816F2054CD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5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28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1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232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8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087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06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782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440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944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150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2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7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645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962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71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0262-D523-4AAC-8F9E-1AE63C9C2D62}" type="datetimeFigureOut">
              <a:rPr lang="zh-TW" altLang="en-US" smtClean="0"/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AAF35-6B82-4545-A012-A8B27C732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734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10425-93D0-41B7-9045-20393A1B718F}" type="datetimeFigureOut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11/30/2017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A0AA0F-A22A-458B-9F5C-CB993075809D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576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1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4A86CDD-D22A-4380-8055-977A6B284DD6}" type="datetimeFigureOut">
              <a:rPr lang="zh-TW" altLang="en-US"/>
              <a:pPr>
                <a:defRPr/>
              </a:pPr>
              <a:t>2017/11/30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426959-2CF3-45FF-9900-147FCDD0EF87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84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EBBC59-51A8-4507-95DB-95861BEBD6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98974-B371-468B-AB1D-11280F07761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82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136D9-199E-414F-89E4-398797C5AA7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EDB78-139D-4C7D-8B5C-4ADD11434C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1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「eevee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0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hand png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717"/>
            <a:ext cx="3058511" cy="15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705746" y="-141604"/>
            <a:ext cx="41305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  <a:r>
              <a:rPr lang="en-US" altLang="zh-TW" sz="7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dirty="0">
                <a:solidFill>
                  <a:prstClr val="black"/>
                </a:solidFill>
                <a:latin typeface="Comic Sans MS" panose="030F0702030302020204" pitchFamily="66" charset="0"/>
              </a:rPr>
              <a:t>is </a:t>
            </a:r>
            <a:r>
              <a:rPr lang="en-US" altLang="zh-TW" sz="7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pPr lvl="0"/>
            <a:r>
              <a:rPr lang="en-US" altLang="zh-TW" sz="7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Eevee.</a:t>
            </a:r>
            <a:endParaRPr lang="zh-TW" altLang="en-US" sz="7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「charmander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" y="2737944"/>
            <a:ext cx="6180083" cy="412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hand png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48" y="3810644"/>
            <a:ext cx="7497652" cy="28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705746" y="3023415"/>
            <a:ext cx="5580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altLang="zh-TW" sz="7200" dirty="0" smtClean="0">
                <a:latin typeface="Comic Sans MS" panose="030F0702030302020204" pitchFamily="66" charset="0"/>
              </a:rPr>
              <a:t> is  Charmander</a:t>
            </a:r>
            <a:r>
              <a:rPr lang="en-US" altLang="zh-TW" sz="7200" dirty="0">
                <a:latin typeface="Comic Sans MS" panose="030F0702030302020204" pitchFamily="66" charset="0"/>
              </a:rPr>
              <a:t>.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89" y="0"/>
            <a:ext cx="8199036" cy="4555020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82321" y="5037608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This </a:t>
            </a:r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is a banana.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雲朵形圖說文字 3"/>
          <p:cNvSpPr/>
          <p:nvPr/>
        </p:nvSpPr>
        <p:spPr>
          <a:xfrm>
            <a:off x="8986345" y="599090"/>
            <a:ext cx="2695903" cy="2017986"/>
          </a:xfrm>
          <a:prstGeom prst="cloudCallout">
            <a:avLst>
              <a:gd name="adj1" fmla="val -119079"/>
              <a:gd name="adj2" fmla="val 39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56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5653" cy="273403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26" y="3094892"/>
            <a:ext cx="3067874" cy="3913833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5879" y="3946230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That </a:t>
            </a:r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is a lion.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雲朵形圖說文字 4"/>
          <p:cNvSpPr/>
          <p:nvPr/>
        </p:nvSpPr>
        <p:spPr>
          <a:xfrm>
            <a:off x="8513379" y="756745"/>
            <a:ext cx="3436883" cy="1977289"/>
          </a:xfrm>
          <a:prstGeom prst="cloudCallout">
            <a:avLst>
              <a:gd name="adj1" fmla="val 13112"/>
              <a:gd name="adj2" fmla="val 81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4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58" y="0"/>
            <a:ext cx="7409543" cy="4936303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046271" y="5189280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This </a:t>
            </a:r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is a panda.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8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t="10865" r="14589" b="3968"/>
          <a:stretch/>
        </p:blipFill>
        <p:spPr>
          <a:xfrm>
            <a:off x="0" y="0"/>
            <a:ext cx="2803491" cy="488349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56" y="0"/>
            <a:ext cx="3389644" cy="3559126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78393" y="4632290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That </a:t>
            </a:r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is a fox.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雲朵形圖說文字 4"/>
          <p:cNvSpPr/>
          <p:nvPr/>
        </p:nvSpPr>
        <p:spPr>
          <a:xfrm>
            <a:off x="2254469" y="110359"/>
            <a:ext cx="3231931" cy="1907627"/>
          </a:xfrm>
          <a:prstGeom prst="cloudCallout">
            <a:avLst>
              <a:gd name="adj1" fmla="val -64248"/>
              <a:gd name="adj2" fmla="val 46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21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609600" y="141888"/>
            <a:ext cx="998484" cy="13873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614855" y="1876095"/>
            <a:ext cx="1030014" cy="1371601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609600" y="3594538"/>
            <a:ext cx="1030014" cy="1371601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630622" y="5312981"/>
            <a:ext cx="1030014" cy="13716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0636" y="339261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一次獲得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</a:t>
            </a:r>
            <a:r>
              <a:rPr lang="zh-TW" altLang="en-US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個印章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60636" y="5420001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招式區任選</a:t>
            </a:r>
            <a:r>
              <a:rPr lang="en-US" altLang="zh-TW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zh-TW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種小點心</a:t>
            </a:r>
            <a:endParaRPr lang="zh-TW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60636" y="2134104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進化區點心任選</a:t>
            </a:r>
            <a:r>
              <a:rPr lang="en-US" altLang="zh-TW" sz="60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1</a:t>
            </a:r>
            <a:endParaRPr lang="zh-TW" altLang="en-US" sz="6000" b="1" dirty="0">
              <a:solidFill>
                <a:srgbClr val="2E824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660636" y="3692465"/>
            <a:ext cx="1053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進化區用品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文具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  <a:r>
              <a:rPr lang="zh-TW" altLang="en-US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玩具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)</a:t>
            </a:r>
            <a:r>
              <a:rPr lang="zh-TW" altLang="en-US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任選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7586"/>
          <a:stretch/>
        </p:blipFill>
        <p:spPr>
          <a:xfrm>
            <a:off x="1119351" y="1"/>
            <a:ext cx="9953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264" t="11593" r="4425" b="3521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88" t="8965" r="2874" b="14943"/>
          <a:stretch/>
        </p:blipFill>
        <p:spPr>
          <a:xfrm>
            <a:off x="-173422" y="0"/>
            <a:ext cx="12365422" cy="70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4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5924" y="2535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Good morning.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morning 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72" y="1832687"/>
            <a:ext cx="8841828" cy="49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sun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54417" cy="31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07:00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13931"/>
          <a:stretch/>
        </p:blipFill>
        <p:spPr bwMode="auto">
          <a:xfrm>
            <a:off x="174077" y="3407979"/>
            <a:ext cx="280626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8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08890" y="286298"/>
            <a:ext cx="10515600" cy="1325563"/>
          </a:xfrm>
        </p:spPr>
        <p:txBody>
          <a:bodyPr/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Good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afternoon.</a:t>
            </a:r>
            <a:endParaRPr lang="zh-TW" altLang="en-US" dirty="0"/>
          </a:p>
        </p:txBody>
      </p:sp>
      <p:pic>
        <p:nvPicPr>
          <p:cNvPr id="3078" name="Picture 6" descr="「14:30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4" y="3122941"/>
            <a:ext cx="3185490" cy="28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「afternoon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90" y="1708337"/>
            <a:ext cx="9161846" cy="51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2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「book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473200"/>
            <a:ext cx="67945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94000" y="0"/>
            <a:ext cx="691515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book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7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5641" r="17628" b="10039"/>
          <a:stretch>
            <a:fillRect/>
          </a:stretch>
        </p:blipFill>
        <p:spPr bwMode="auto">
          <a:xfrm>
            <a:off x="1524000" y="1"/>
            <a:ext cx="39243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雲朵形圖說文字 9"/>
          <p:cNvSpPr/>
          <p:nvPr/>
        </p:nvSpPr>
        <p:spPr>
          <a:xfrm>
            <a:off x="5303838" y="765176"/>
            <a:ext cx="5364162" cy="3095625"/>
          </a:xfrm>
          <a:prstGeom prst="cloudCallout">
            <a:avLst>
              <a:gd name="adj1" fmla="val -61997"/>
              <a:gd name="adj2" fmla="val 57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跟著</a:t>
            </a:r>
            <a:r>
              <a:rPr lang="en-US" altLang="zh-TW" sz="4000" dirty="0">
                <a:solidFill>
                  <a:prstClr val="black"/>
                </a:solidFill>
                <a:latin typeface="Comic Sans MS" pitchFamily="66" charset="0"/>
                <a:ea typeface="標楷體" pitchFamily="65" charset="-120"/>
              </a:rPr>
              <a:t>Teacher Mandy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一起做字母健身操</a:t>
            </a:r>
          </a:p>
        </p:txBody>
      </p:sp>
      <p:pic>
        <p:nvPicPr>
          <p:cNvPr id="7170" name="Picture 2" descr="「totoro gif」的圖片搜尋結果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27" y="4212569"/>
            <a:ext cx="2997528" cy="299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1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1281365" y="977955"/>
            <a:ext cx="9790386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PP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pp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penguin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penguin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6" name="Picture 6" descr="「penguin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51" y="3149161"/>
            <a:ext cx="5393888" cy="33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「penguin swim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39" y="3149160"/>
            <a:ext cx="4981902" cy="33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639466" y="946423"/>
            <a:ext cx="7529292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QQ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qq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queen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queen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相關圖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88" y="2783982"/>
            <a:ext cx="5272944" cy="40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「Queen Elsa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64" y="2783982"/>
            <a:ext cx="4324858" cy="40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7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254975" y="938189"/>
            <a:ext cx="7592355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RR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rr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robot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robot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6" name="Picture 8" descr="「robo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34" y="2634844"/>
            <a:ext cx="7856839" cy="42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「robo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55" y="2552939"/>
            <a:ext cx="3281307" cy="437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「robot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06" y="1977094"/>
            <a:ext cx="3596618" cy="50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702529" y="1009486"/>
            <a:ext cx="7355872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SS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ss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snake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snake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「snake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58" y="3055936"/>
            <a:ext cx="4722602" cy="35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「snak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60" y="3055936"/>
            <a:ext cx="5806209" cy="35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497575" y="962190"/>
            <a:ext cx="8033789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TT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tt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turtle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turtle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「turtl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1" y="3046850"/>
            <a:ext cx="5851088" cy="36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「turtl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69" y="3046850"/>
            <a:ext cx="4892344" cy="36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review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99" y="2080008"/>
            <a:ext cx="9555984" cy="477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02676" y="567559"/>
            <a:ext cx="9049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Let’s take a review.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!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5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>
          <a:xfrm>
            <a:off x="1097317" y="1050927"/>
            <a:ext cx="9654465" cy="1139825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zh-TW" altLang="en-US" sz="8800" dirty="0">
                <a:solidFill>
                  <a:schemeClr val="bg1"/>
                </a:solidFill>
                <a:latin typeface="EngTRESS B" panose="02000500000000000000" pitchFamily="2" charset="0"/>
              </a:rPr>
              <a:t>  </a:t>
            </a:r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alligator </a:t>
            </a:r>
            <a:r>
              <a:rPr lang="en-US" altLang="zh-TW" sz="8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alligator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451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211952"/>
            <a:ext cx="4827232" cy="321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70" y="2932114"/>
            <a:ext cx="4803664" cy="368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37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>
          <a:xfrm>
            <a:off x="465411" y="990162"/>
            <a:ext cx="11508828" cy="85725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bg1"/>
                </a:solidFill>
                <a:latin typeface="EngTRESS B" panose="02000500000000000000" pitchFamily="2" charset="0"/>
              </a:rPr>
              <a:t>BB  </a:t>
            </a:r>
            <a:r>
              <a:rPr lang="en-US" altLang="zh-TW" sz="7200" dirty="0" err="1">
                <a:solidFill>
                  <a:schemeClr val="bg1"/>
                </a:solidFill>
                <a:latin typeface="EngTRESS B" panose="02000500000000000000" pitchFamily="2" charset="0"/>
              </a:rPr>
              <a:t>bb</a:t>
            </a: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brown bear brown bear</a:t>
            </a:r>
            <a:endParaRPr lang="zh-TW" altLang="en-US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539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78" y="2914649"/>
            <a:ext cx="6784481" cy="366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96" y="2884687"/>
            <a:ext cx="4845541" cy="369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標題 1"/>
          <p:cNvSpPr>
            <a:spLocks noGrp="1"/>
          </p:cNvSpPr>
          <p:nvPr>
            <p:ph type="title"/>
          </p:nvPr>
        </p:nvSpPr>
        <p:spPr>
          <a:xfrm>
            <a:off x="2856132" y="1168783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EngTRESS B" panose="02000500000000000000" pitchFamily="2" charset="0"/>
              </a:rPr>
              <a:t>CC  </a:t>
            </a:r>
            <a:r>
              <a:rPr lang="en-US" altLang="zh-TW" sz="9600" dirty="0" err="1">
                <a:solidFill>
                  <a:schemeClr val="bg1"/>
                </a:solidFill>
                <a:latin typeface="EngTRESS B" panose="02000500000000000000" pitchFamily="2" charset="0"/>
              </a:rPr>
              <a:t>cc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crab </a:t>
            </a:r>
            <a:r>
              <a:rPr lang="en-US" altLang="zh-TW" sz="9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crab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656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88" y="3062652"/>
            <a:ext cx="4194447" cy="37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35" y="3062652"/>
            <a:ext cx="4968710" cy="374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3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794000" y="0"/>
            <a:ext cx="691515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pencil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9219" name="Picture 4" descr="「penci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2447926"/>
            <a:ext cx="55165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66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>
          <a:xfrm>
            <a:off x="1513489" y="1012715"/>
            <a:ext cx="8989466" cy="857250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EngTRESS B" panose="02000500000000000000" pitchFamily="2" charset="0"/>
              </a:rPr>
              <a:t>DD  </a:t>
            </a:r>
            <a:r>
              <a:rPr lang="en-US" altLang="zh-TW" sz="9600" dirty="0" err="1">
                <a:solidFill>
                  <a:schemeClr val="bg1"/>
                </a:solidFill>
                <a:latin typeface="EngTRESS B" panose="02000500000000000000" pitchFamily="2" charset="0"/>
              </a:rPr>
              <a:t>dd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dolphin </a:t>
            </a:r>
            <a:r>
              <a:rPr lang="en-US" altLang="zh-TW" sz="9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dolphin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758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44" y="2889583"/>
            <a:ext cx="5291958" cy="396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02" y="2872269"/>
            <a:ext cx="3488887" cy="398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7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標題 1"/>
          <p:cNvSpPr>
            <a:spLocks noGrp="1"/>
          </p:cNvSpPr>
          <p:nvPr>
            <p:ph type="title"/>
          </p:nvPr>
        </p:nvSpPr>
        <p:spPr>
          <a:xfrm>
            <a:off x="804041" y="851831"/>
            <a:ext cx="9836424" cy="857250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EE  </a:t>
            </a:r>
            <a:r>
              <a:rPr lang="en-US" altLang="zh-TW" sz="8800" dirty="0" err="1">
                <a:solidFill>
                  <a:schemeClr val="bg1"/>
                </a:solidFill>
                <a:latin typeface="EngTRESS B" panose="02000500000000000000" pitchFamily="2" charset="0"/>
              </a:rPr>
              <a:t>ee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elephant </a:t>
            </a:r>
            <a:r>
              <a:rPr lang="en-US" altLang="zh-TW" sz="8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elephant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8611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9722" y="2632076"/>
            <a:ext cx="4114801" cy="4271824"/>
          </a:xfrm>
        </p:spPr>
      </p:pic>
      <p:pic>
        <p:nvPicPr>
          <p:cNvPr id="68612" name="Picture 4" descr="沒有自動替代文字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6897" r="10962"/>
          <a:stretch>
            <a:fillRect/>
          </a:stretch>
        </p:blipFill>
        <p:spPr bwMode="auto">
          <a:xfrm>
            <a:off x="1252262" y="2632076"/>
            <a:ext cx="4817461" cy="430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6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「fro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75" y="3248847"/>
            <a:ext cx="40687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「frog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082" y="3046578"/>
            <a:ext cx="2582863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標題 1"/>
          <p:cNvSpPr>
            <a:spLocks noGrp="1"/>
          </p:cNvSpPr>
          <p:nvPr>
            <p:ph type="title"/>
          </p:nvPr>
        </p:nvSpPr>
        <p:spPr>
          <a:xfrm>
            <a:off x="1776633" y="867570"/>
            <a:ext cx="8429625" cy="1139825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EngTRESS B" panose="02000500000000000000" pitchFamily="2" charset="0"/>
              </a:rPr>
              <a:t>FF</a:t>
            </a:r>
            <a:r>
              <a:rPr lang="zh-TW" altLang="en-US" sz="9600" dirty="0">
                <a:solidFill>
                  <a:schemeClr val="bg1"/>
                </a:solidFill>
                <a:latin typeface="EngTRESS B" panose="02000500000000000000" pitchFamily="2" charset="0"/>
              </a:rPr>
              <a:t>  </a:t>
            </a:r>
            <a:r>
              <a:rPr lang="en-US" altLang="zh-TW" sz="9600" dirty="0" err="1">
                <a:solidFill>
                  <a:schemeClr val="bg1"/>
                </a:solidFill>
                <a:latin typeface="EngTRESS B" panose="02000500000000000000" pitchFamily="2" charset="0"/>
              </a:rPr>
              <a:t>ff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frog </a:t>
            </a:r>
            <a:r>
              <a:rPr lang="en-US" altLang="zh-TW" sz="9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frog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1776632" y="1084755"/>
            <a:ext cx="8647112" cy="857250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GG  </a:t>
            </a:r>
            <a:r>
              <a:rPr lang="en-US" altLang="zh-TW" sz="8800" dirty="0" err="1">
                <a:solidFill>
                  <a:schemeClr val="bg1"/>
                </a:solidFill>
                <a:latin typeface="EngTRESS B" panose="02000500000000000000" pitchFamily="2" charset="0"/>
              </a:rPr>
              <a:t>gg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gorilla </a:t>
            </a:r>
            <a:r>
              <a:rPr lang="en-US" altLang="zh-TW" sz="8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gorilla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0659" name="Picture 4" descr="「gorilla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56" y="3086099"/>
            <a:ext cx="3652783" cy="380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 descr="「gorilla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88" y="3086099"/>
            <a:ext cx="5569065" cy="380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9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266701" y="933559"/>
            <a:ext cx="11430000" cy="857250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HH  </a:t>
            </a:r>
            <a:r>
              <a:rPr lang="en-US" altLang="zh-TW" sz="8800" dirty="0" err="1">
                <a:solidFill>
                  <a:schemeClr val="bg1"/>
                </a:solidFill>
                <a:latin typeface="EngTRESS B" panose="02000500000000000000" pitchFamily="2" charset="0"/>
              </a:rPr>
              <a:t>hh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hula hoop hula hoop 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683" name="Picture 6" descr="「hula hoop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49" y="2772104"/>
            <a:ext cx="4085896" cy="40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8" descr="「hula hoop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2772104"/>
            <a:ext cx="4085897" cy="40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1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2219051" y="981185"/>
            <a:ext cx="7416800" cy="857250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EngTRESS B" panose="02000500000000000000" pitchFamily="2" charset="0"/>
              </a:rPr>
              <a:t>II  </a:t>
            </a:r>
            <a:r>
              <a:rPr lang="en-US" altLang="zh-TW" sz="9600" dirty="0" err="1">
                <a:solidFill>
                  <a:schemeClr val="bg1"/>
                </a:solidFill>
                <a:latin typeface="EngTRESS B" panose="02000500000000000000" pitchFamily="2" charset="0"/>
              </a:rPr>
              <a:t>ii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igloo </a:t>
            </a:r>
            <a:r>
              <a:rPr lang="en-US" altLang="zh-TW" sz="9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igloo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2707" name="Picture 2" descr="「igloo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16" y="2999664"/>
            <a:ext cx="5143029" cy="385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「igloo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45" y="2999664"/>
            <a:ext cx="5145874" cy="385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96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819806" y="899127"/>
            <a:ext cx="10310648" cy="857250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JJ  </a:t>
            </a:r>
            <a:r>
              <a:rPr lang="en-US" altLang="zh-TW" sz="8800" dirty="0" err="1">
                <a:solidFill>
                  <a:schemeClr val="bg1"/>
                </a:solidFill>
                <a:latin typeface="EngTRESS B" panose="02000500000000000000" pitchFamily="2" charset="0"/>
              </a:rPr>
              <a:t>jj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jelly fish jelly fish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3731" name="Picture 6" descr="「jelly fish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3062343"/>
            <a:ext cx="5192725" cy="360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「jelly fish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69" y="3062344"/>
            <a:ext cx="4065369" cy="360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04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939011" y="977955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KK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kk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koala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koala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「koala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94" y="2783982"/>
            <a:ext cx="4810564" cy="36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「koala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59" y="2783982"/>
            <a:ext cx="5001194" cy="367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6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954777" y="977956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96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LL  </a:t>
            </a:r>
            <a:r>
              <a:rPr lang="en-US" altLang="zh-TW" sz="96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ll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lion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lion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「lion roa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5" y="2735438"/>
            <a:ext cx="5391807" cy="416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「lion roar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6" y="3172920"/>
            <a:ext cx="6037425" cy="329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49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1497724" y="914893"/>
            <a:ext cx="8906259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MM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mm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monkey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monkey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monkey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15" y="2659118"/>
            <a:ext cx="3499068" cy="419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「monkey scratch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16" y="3256729"/>
            <a:ext cx="5661901" cy="30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6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68550" y="0"/>
            <a:ext cx="787400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an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eraser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10243" name="Picture 2" descr="「eras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4" y="2214563"/>
            <a:ext cx="5405437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2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3017838" y="1214438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96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NN  </a:t>
            </a:r>
            <a:r>
              <a:rPr lang="en-US" altLang="zh-TW" sz="96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nn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nose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nose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nos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231876"/>
            <a:ext cx="5670922" cy="33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nos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04" y="2948152"/>
            <a:ext cx="47529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3017838" y="1214438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96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OO  </a:t>
            </a:r>
            <a:r>
              <a:rPr lang="en-US" altLang="zh-TW" sz="96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oo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ox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ox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ox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99" y="3097924"/>
            <a:ext cx="5497512" cy="33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ox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97924"/>
            <a:ext cx="4997669" cy="33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51225" y="0"/>
            <a:ext cx="691515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bag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11267" name="Picture 2" descr="「ba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411414"/>
            <a:ext cx="5327650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8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38364" y="0"/>
            <a:ext cx="81057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marker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12291" name="Picture 2" descr="「mark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400300"/>
            <a:ext cx="7924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2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44800" y="322263"/>
            <a:ext cx="6916738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ruler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13315" name="Picture 4" descr="「rul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41675"/>
            <a:ext cx="9180513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4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>
            <a:grpSpLocks/>
          </p:cNvGrpSpPr>
          <p:nvPr/>
        </p:nvGrpSpPr>
        <p:grpSpPr bwMode="auto">
          <a:xfrm>
            <a:off x="1730376" y="-141288"/>
            <a:ext cx="2608263" cy="3387726"/>
            <a:chOff x="205891" y="-140569"/>
            <a:chExt cx="2608141" cy="3386856"/>
          </a:xfrm>
        </p:grpSpPr>
        <p:pic>
          <p:nvPicPr>
            <p:cNvPr id="15384" name="Picture 2" descr="「book gif」的圖片搜尋結果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91" y="-140569"/>
              <a:ext cx="2608141" cy="251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5" name="文字方塊 7"/>
            <p:cNvSpPr txBox="1">
              <a:spLocks noChangeArrowheads="1"/>
            </p:cNvSpPr>
            <p:nvPr/>
          </p:nvSpPr>
          <p:spPr bwMode="auto">
            <a:xfrm>
              <a:off x="412936" y="2415290"/>
              <a:ext cx="2194050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book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群組 14"/>
          <p:cNvGrpSpPr>
            <a:grpSpLocks/>
          </p:cNvGrpSpPr>
          <p:nvPr/>
        </p:nvGrpSpPr>
        <p:grpSpPr bwMode="auto">
          <a:xfrm>
            <a:off x="4572000" y="284163"/>
            <a:ext cx="2863850" cy="3155950"/>
            <a:chOff x="3047250" y="284510"/>
            <a:chExt cx="2864153" cy="3155719"/>
          </a:xfrm>
        </p:grpSpPr>
        <p:pic>
          <p:nvPicPr>
            <p:cNvPr id="15382" name="Picture 4" descr="「pencil gif」的圖片搜尋結果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250" y="284510"/>
              <a:ext cx="2864153" cy="273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3" name="文字方塊 8"/>
            <p:cNvSpPr txBox="1">
              <a:spLocks noChangeArrowheads="1"/>
            </p:cNvSpPr>
            <p:nvPr/>
          </p:nvSpPr>
          <p:spPr bwMode="auto">
            <a:xfrm>
              <a:off x="3233624" y="2609232"/>
              <a:ext cx="2491403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pencil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" name="群組 15"/>
          <p:cNvGrpSpPr>
            <a:grpSpLocks/>
          </p:cNvGrpSpPr>
          <p:nvPr/>
        </p:nvGrpSpPr>
        <p:grpSpPr bwMode="auto">
          <a:xfrm>
            <a:off x="7642226" y="1"/>
            <a:ext cx="3025775" cy="3275013"/>
            <a:chOff x="6118603" y="0"/>
            <a:chExt cx="3025397" cy="3275343"/>
          </a:xfrm>
        </p:grpSpPr>
        <p:pic>
          <p:nvPicPr>
            <p:cNvPr id="15380" name="Picture 2" descr="「eraser gif」的圖片搜尋結果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838" y="0"/>
              <a:ext cx="2611616" cy="2510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文字方塊 9"/>
            <p:cNvSpPr txBox="1">
              <a:spLocks noChangeArrowheads="1"/>
            </p:cNvSpPr>
            <p:nvPr/>
          </p:nvSpPr>
          <p:spPr bwMode="auto">
            <a:xfrm>
              <a:off x="6118603" y="2444346"/>
              <a:ext cx="3025397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an</a:t>
              </a: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 eraser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群組 16"/>
          <p:cNvGrpSpPr>
            <a:grpSpLocks/>
          </p:cNvGrpSpPr>
          <p:nvPr/>
        </p:nvGrpSpPr>
        <p:grpSpPr bwMode="auto">
          <a:xfrm>
            <a:off x="1749426" y="3476625"/>
            <a:ext cx="2822575" cy="3384550"/>
            <a:chOff x="225209" y="3476277"/>
            <a:chExt cx="2822041" cy="3385433"/>
          </a:xfrm>
        </p:grpSpPr>
        <p:pic>
          <p:nvPicPr>
            <p:cNvPr id="15378" name="Picture 2" descr="「bag gif」的圖片搜尋結果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09" y="3476277"/>
              <a:ext cx="2822041" cy="2587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文字方塊 10"/>
            <p:cNvSpPr txBox="1">
              <a:spLocks noChangeArrowheads="1"/>
            </p:cNvSpPr>
            <p:nvPr/>
          </p:nvSpPr>
          <p:spPr bwMode="auto">
            <a:xfrm>
              <a:off x="678396" y="6030713"/>
              <a:ext cx="1828475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bag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4675189" y="3625851"/>
            <a:ext cx="2967037" cy="3248025"/>
            <a:chOff x="3151940" y="3625508"/>
            <a:chExt cx="2966663" cy="3247914"/>
          </a:xfrm>
        </p:grpSpPr>
        <p:pic>
          <p:nvPicPr>
            <p:cNvPr id="15376" name="Picture 2" descr="「marker gif」的圖片搜尋結果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940" y="3625508"/>
              <a:ext cx="2966663" cy="2405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7" name="文字方塊 11"/>
            <p:cNvSpPr txBox="1">
              <a:spLocks noChangeArrowheads="1"/>
            </p:cNvSpPr>
            <p:nvPr/>
          </p:nvSpPr>
          <p:spPr bwMode="auto">
            <a:xfrm>
              <a:off x="3177339" y="6042425"/>
              <a:ext cx="2904803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marker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群組 18"/>
          <p:cNvGrpSpPr>
            <a:grpSpLocks/>
          </p:cNvGrpSpPr>
          <p:nvPr/>
        </p:nvGrpSpPr>
        <p:grpSpPr bwMode="auto">
          <a:xfrm>
            <a:off x="7308850" y="4446588"/>
            <a:ext cx="3581400" cy="2411412"/>
            <a:chOff x="5784078" y="4447329"/>
            <a:chExt cx="3582770" cy="2410671"/>
          </a:xfrm>
        </p:grpSpPr>
        <p:pic>
          <p:nvPicPr>
            <p:cNvPr id="15374" name="Picture 4" descr="「ruler gif」的圖片搜尋結果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00898" flipV="1">
              <a:off x="5784078" y="4447329"/>
              <a:ext cx="3582770" cy="6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5" name="文字方塊 12"/>
            <p:cNvSpPr txBox="1">
              <a:spLocks noChangeArrowheads="1"/>
            </p:cNvSpPr>
            <p:nvPr/>
          </p:nvSpPr>
          <p:spPr bwMode="auto">
            <a:xfrm>
              <a:off x="6723009" y="6027003"/>
              <a:ext cx="2324139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ruler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橢圓 19"/>
          <p:cNvSpPr/>
          <p:nvPr/>
        </p:nvSpPr>
        <p:spPr>
          <a:xfrm>
            <a:off x="1598614" y="166689"/>
            <a:ext cx="579437" cy="6318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1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541839" y="166689"/>
            <a:ext cx="579437" cy="6318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2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7747000" y="166689"/>
            <a:ext cx="579438" cy="6318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3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1625600" y="3683001"/>
            <a:ext cx="579438" cy="6318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830764" y="3790950"/>
            <a:ext cx="579437" cy="6302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5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7956551" y="3841750"/>
            <a:ext cx="581025" cy="6302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6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73420" y="1212773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? </a:t>
            </a:r>
            <a:endParaRPr lang="zh-TW" altLang="en-US" sz="15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9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150</Words>
  <Application>Microsoft Office PowerPoint</Application>
  <PresentationFormat>寬螢幕</PresentationFormat>
  <Paragraphs>55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41</vt:i4>
      </vt:variant>
    </vt:vector>
  </HeadingPairs>
  <TitlesOfParts>
    <vt:vector size="56" baseType="lpstr">
      <vt:lpstr>宋体</vt:lpstr>
      <vt:lpstr>新細明體</vt:lpstr>
      <vt:lpstr>標楷體</vt:lpstr>
      <vt:lpstr>Arial</vt:lpstr>
      <vt:lpstr>Calibri</vt:lpstr>
      <vt:lpstr>Calibri Light</vt:lpstr>
      <vt:lpstr>Comic Sans MS</vt:lpstr>
      <vt:lpstr>EngTRESS B</vt:lpstr>
      <vt:lpstr>Source Sans Pro Semibold</vt:lpstr>
      <vt:lpstr>Office 佈景主題</vt:lpstr>
      <vt:lpstr>Day_Dreaming_SHIP_TP102737818</vt:lpstr>
      <vt:lpstr>2_Office 佈景主題</vt:lpstr>
      <vt:lpstr>4_Office 佈景主題</vt:lpstr>
      <vt:lpstr>3_Office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This is a banana.</vt:lpstr>
      <vt:lpstr>That is a lion.</vt:lpstr>
      <vt:lpstr>This is a panda.</vt:lpstr>
      <vt:lpstr>That is a fox.</vt:lpstr>
      <vt:lpstr>PowerPoint 簡報</vt:lpstr>
      <vt:lpstr>PowerPoint 簡報</vt:lpstr>
      <vt:lpstr>PowerPoint 簡報</vt:lpstr>
      <vt:lpstr>PowerPoint 簡報</vt:lpstr>
      <vt:lpstr>Good morning.</vt:lpstr>
      <vt:lpstr>Good afternoon.</vt:lpstr>
      <vt:lpstr>PowerPoint 簡報</vt:lpstr>
      <vt:lpstr>PP  pp penguin penguin</vt:lpstr>
      <vt:lpstr>QQ  qq queen queen</vt:lpstr>
      <vt:lpstr>RR  rr robot robot</vt:lpstr>
      <vt:lpstr>SS  ss snake snake</vt:lpstr>
      <vt:lpstr>TT  tt turtle turtle</vt:lpstr>
      <vt:lpstr>PowerPoint 簡報</vt:lpstr>
      <vt:lpstr>AA  aa   alligator alligator</vt:lpstr>
      <vt:lpstr>BB  bb brown bear brown bear</vt:lpstr>
      <vt:lpstr>CC  cc crab crab</vt:lpstr>
      <vt:lpstr>DD  dd dolphin dolphin</vt:lpstr>
      <vt:lpstr>EE  ee elephant elephant</vt:lpstr>
      <vt:lpstr>FF  ff   frog frog</vt:lpstr>
      <vt:lpstr>GG  gg gorilla gorilla</vt:lpstr>
      <vt:lpstr>HH  hh hula hoop hula hoop </vt:lpstr>
      <vt:lpstr>II  ii igloo igloo</vt:lpstr>
      <vt:lpstr>JJ  jj jelly fish jelly fish</vt:lpstr>
      <vt:lpstr>KK  kk koala koala</vt:lpstr>
      <vt:lpstr>LL  ll lion lion</vt:lpstr>
      <vt:lpstr>MM  mm monkey monkey</vt:lpstr>
      <vt:lpstr>NN  nn nose nose</vt:lpstr>
      <vt:lpstr>OO  oo ox ox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21</cp:revision>
  <dcterms:created xsi:type="dcterms:W3CDTF">2017-11-27T08:16:37Z</dcterms:created>
  <dcterms:modified xsi:type="dcterms:W3CDTF">2017-11-30T02:16:32Z</dcterms:modified>
</cp:coreProperties>
</file>